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8" r:id="rId7"/>
    <p:sldId id="263" r:id="rId8"/>
    <p:sldId id="260" r:id="rId9"/>
    <p:sldId id="261" r:id="rId10"/>
    <p:sldId id="262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39B1-E519-7F43-B480-529EE27FE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5CFF8-BD05-3A4A-95D3-EB0917BD8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41320-E341-9047-BAD8-47936F63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DBD1-D646-394D-B739-FB84934A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6A240-CFDC-344B-9A62-A1BF757E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5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9C7A-EC2B-E640-A09B-835C3D58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8C307-C038-EE4F-BBBA-E82D0246A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011BB-288C-8A4A-A805-A9300B2A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279F1-3530-EA4B-96A4-8AA177B3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A6A42-5062-A544-ACE5-36ED3A2C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E57401-47C0-C849-9C2F-D95279157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988FB-8327-E345-9DAE-9B22F3C18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AB65C-6C80-444F-8C86-A0C72FBD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BE2DB-53E7-7D41-8647-E60B53BD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C41F-2C08-3A4B-9F63-03DB0BED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F484-722D-8741-A38C-A9646D048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A16C-524A-344A-AD2F-F0D95005E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5F758-0995-CD4C-8072-83F580F0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9AD07-46AD-744C-AF2D-3DC4A050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F2743-7D85-2946-8350-E4008CDE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5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DA57-2552-AA4E-9196-780FE9FA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CCAD-1712-7A46-A5A6-5A25AA67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8C261-FA33-4D42-A923-8C6973F3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F8840-6614-3A4F-B5AC-1FBE80E4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B9547-0DBD-7E42-8875-6C81B236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9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AB60-1DDD-224E-B0BC-137241D4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9AE4-F1B9-7546-9ABE-044A7F609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3FB6F-B7CA-FB48-AB4B-B80A27D0D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B82D4-420B-EA42-BDC2-76DEBD2A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99484-7FC5-324E-AA3D-89ACB0C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A4E65-73EA-184E-994C-A602AE9E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B7BF-72F6-B945-9AD1-93312604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B8F51-087D-DE4D-9C4A-BD9665B7A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B7293-BEB1-814A-950D-7285922F0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696CB-755F-254A-ACBC-08877C232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1A010-897B-7D4C-8BAC-78ADE902A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16809-6921-434B-8D1C-E066B8F5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5D897-2529-6044-A5F9-7BF32C92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92230-D4A2-5048-82BF-50F1A1D7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1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0F1D-57E2-1B44-ACBA-36DD09D6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6C5CB-03D0-604D-83AE-3CE0EB1C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56CB2-426B-2F4A-B678-F8547625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28B98-6383-3B47-AF1A-1780062F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4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68474-B573-1749-A71B-8A2D6531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6987C-06BE-334E-97FD-7B305B18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D0568-1888-F644-8335-95C71BEF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5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3B95-9DA3-8F42-B2E3-F7AF74AC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693F-ADBF-2143-BAEE-081D3731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87B10-AC89-8847-B01B-0EDE2BCF3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49EBF-E698-8C4C-9437-52CCB19B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00716-B9D2-A94E-9C63-44FD58F5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E04D0-62C1-1247-89FB-BDC9D9DC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7AC1-C880-6A4D-A731-D081E763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1AAC1-8689-C746-9EAE-5DAB908E7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72538-388B-F443-8D30-D7B8AE880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2112C-6D82-9240-9AED-4C601BEF2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C73A3-F308-1941-B8D1-A8C2C9F09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4FC32-F660-9246-80F9-43A6F16B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5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DA7671-E0EA-2F40-8B78-69DE1F97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C22D-2B06-A245-BB13-4BFF0B3E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817EC-8115-D64E-933C-475B054B3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F491B-C058-164D-8AB0-E10D4F20D294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E37F1-1158-574B-B515-85068DCF8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14D3F-29A5-8C4F-8058-024E1A457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0EDDF-0C79-4C49-BC1B-C2E94C96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0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jpe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2.jpeg" /><Relationship Id="rId4" Type="http://schemas.openxmlformats.org/officeDocument/2006/relationships/image" Target="../media/image21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5.jpeg" /><Relationship Id="rId5" Type="http://schemas.openxmlformats.org/officeDocument/2006/relationships/image" Target="../media/image24.jpeg" /><Relationship Id="rId4" Type="http://schemas.openxmlformats.org/officeDocument/2006/relationships/image" Target="../media/image2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8.jpeg" /><Relationship Id="rId5" Type="http://schemas.openxmlformats.org/officeDocument/2006/relationships/image" Target="../media/image7.jpeg" /><Relationship Id="rId4" Type="http://schemas.openxmlformats.org/officeDocument/2006/relationships/image" Target="../media/image6.jpe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C1E6-CB34-044C-B273-D5CF7614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18235"/>
            <a:ext cx="9144000" cy="1869679"/>
          </a:xfrm>
        </p:spPr>
        <p:txBody>
          <a:bodyPr/>
          <a:lstStyle/>
          <a:p>
            <a:r>
              <a:rPr lang="en-US" b="1" u="sng"/>
              <a:t>AUTOMATED LINE FOLLOWER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EDDA7-EFB4-744B-83CD-78305CD8F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0380" y="5502434"/>
            <a:ext cx="5986859" cy="968298"/>
          </a:xfrm>
        </p:spPr>
        <p:txBody>
          <a:bodyPr/>
          <a:lstStyle/>
          <a:p>
            <a:r>
              <a:rPr lang="en-US"/>
              <a:t>Battle of Science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EDC4FA-13E9-8D45-97FC-C67FDA80C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r="1274" b="6723"/>
          <a:stretch/>
        </p:blipFill>
        <p:spPr>
          <a:xfrm>
            <a:off x="4712930" y="121231"/>
            <a:ext cx="2980452" cy="2897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67B6953-75E8-6847-9ACA-B6860E9311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00"/>
          <a:stretch/>
        </p:blipFill>
        <p:spPr>
          <a:xfrm>
            <a:off x="8582425" y="2563498"/>
            <a:ext cx="2651124" cy="27791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978B7BF-44CD-5C4E-AD1E-2704624BA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23" y="4951489"/>
            <a:ext cx="1734083" cy="17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5AE6-91B9-D943-902B-A401C6A6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ENDING POINT OR STOPS :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5B2C89C-28BA-1446-A0F4-75BE1C1CCBB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490663"/>
            <a:ext cx="7340600" cy="536733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A593F0-9848-1847-9B42-0A0A1FD1AD05}"/>
              </a:ext>
            </a:extLst>
          </p:cNvPr>
          <p:cNvSpPr txBox="1"/>
          <p:nvPr/>
        </p:nvSpPr>
        <p:spPr>
          <a:xfrm>
            <a:off x="5184576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C7FD7-7DB5-8A4D-8F19-591A2E9C24A0}"/>
              </a:ext>
            </a:extLst>
          </p:cNvPr>
          <p:cNvSpPr txBox="1"/>
          <p:nvPr/>
        </p:nvSpPr>
        <p:spPr>
          <a:xfrm>
            <a:off x="998140" y="2175271"/>
            <a:ext cx="1877219" cy="147732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b="1"/>
              <a:t>Either any one of the sensor get different reflected signals(low logic signals).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A6A86-8102-0242-946F-0F6AF15CFD60}"/>
              </a:ext>
            </a:extLst>
          </p:cNvPr>
          <p:cNvSpPr txBox="1"/>
          <p:nvPr/>
        </p:nvSpPr>
        <p:spPr>
          <a:xfrm>
            <a:off x="998140" y="5111271"/>
            <a:ext cx="2127251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b="1"/>
              <a:t>Movement stops</a:t>
            </a:r>
          </a:p>
        </p:txBody>
      </p:sp>
    </p:spTree>
    <p:extLst>
      <p:ext uri="{BB962C8B-B14F-4D97-AF65-F5344CB8AC3E}">
        <p14:creationId xmlns:p14="http://schemas.microsoft.com/office/powerpoint/2010/main" val="87451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8A94-0696-2249-98DB-42E7FA7B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ADVANTAGES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1B40-DAAF-ED49-BF6A-78CA0EFD0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Cost effective</a:t>
            </a:r>
          </a:p>
          <a:p>
            <a:r>
              <a:rPr lang="en-US"/>
              <a:t>User friendly</a:t>
            </a:r>
          </a:p>
          <a:p>
            <a:r>
              <a:rPr lang="en-US"/>
              <a:t>Less maintenance</a:t>
            </a:r>
          </a:p>
          <a:p>
            <a:r>
              <a:rPr lang="en-US"/>
              <a:t>Work effectively</a:t>
            </a:r>
          </a:p>
          <a:p>
            <a:r>
              <a:rPr lang="en-US"/>
              <a:t>Fit and forget system</a:t>
            </a:r>
          </a:p>
          <a:p>
            <a:r>
              <a:rPr lang="en-US"/>
              <a:t>Long distence transport system</a:t>
            </a:r>
          </a:p>
          <a:p>
            <a:r>
              <a:rPr lang="en-US"/>
              <a:t>Heavy / large meterial shifting in short duration</a:t>
            </a:r>
          </a:p>
          <a:p>
            <a:r>
              <a:rPr lang="en-US"/>
              <a:t>Automatic and even smart phone controllable</a:t>
            </a:r>
          </a:p>
          <a:p>
            <a:r>
              <a:rPr lang="en-US"/>
              <a:t>Rechargeable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78041C-975C-7246-84AE-D649D94E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3" t="4944" b="29619"/>
          <a:stretch/>
        </p:blipFill>
        <p:spPr>
          <a:xfrm>
            <a:off x="8168877" y="776157"/>
            <a:ext cx="3184923" cy="35458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3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D3AC-17B9-6043-8BDE-E9478458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FUTURE SCOPES AND APPLICATIONS 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D9D708-EF54-B34E-9EAC-FCC78027F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Medical applications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Restaurant applications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FD7FB8A-2179-5343-A0AE-87B3DE410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3" y="4323954"/>
            <a:ext cx="4250971" cy="23911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31C8E6F-A7C6-194A-A67B-CB033AC9B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58" y="4343739"/>
            <a:ext cx="2687742" cy="23713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2D25818-9C33-7440-B2EE-E4A506F92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03" y="1730415"/>
            <a:ext cx="3042605" cy="20553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234C3A-C50C-1A42-A27E-ED11CCC5B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58" y="1475681"/>
            <a:ext cx="3419792" cy="25648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993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96715D7-FB70-444B-ABB9-8881CBBE9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56" y="1755971"/>
            <a:ext cx="6179407" cy="33854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736F53-D3FE-244A-B86C-4F8EE491F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2" y="517923"/>
            <a:ext cx="2106490" cy="25003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DD40A7-27BA-F645-A9B7-B604FE47C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594" y="326762"/>
            <a:ext cx="2165944" cy="28879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32827DA-81ED-344F-A8FC-AD35EFB4A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3" y="4816537"/>
            <a:ext cx="2131358" cy="189858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932EF8F-9FA6-2B4D-90CD-768E8A2B1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41" y="3370791"/>
            <a:ext cx="2508250" cy="33443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072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9031933-04F5-2D45-A360-6F34F179C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82" y="368415"/>
            <a:ext cx="6654994" cy="1016910"/>
          </a:xfrm>
        </p:spPr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PRESENTING BY :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89D5AC4-C71F-1044-B8E2-EECDC91548C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9" t="-2259" r="-6489" b="14242"/>
          <a:stretch/>
        </p:blipFill>
        <p:spPr>
          <a:xfrm>
            <a:off x="6198004" y="4476994"/>
            <a:ext cx="2087562" cy="19383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BDD960-11E6-764A-9428-B5AE15C4F8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5" t="2300" r="-5189" b="9974"/>
          <a:stretch/>
        </p:blipFill>
        <p:spPr>
          <a:xfrm>
            <a:off x="4008834" y="4383486"/>
            <a:ext cx="2087165" cy="20318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A19CC1C-4767-B84E-9728-B884637433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68" t="468" r="-8637" b="17087"/>
          <a:stretch/>
        </p:blipFill>
        <p:spPr>
          <a:xfrm>
            <a:off x="7139581" y="2114802"/>
            <a:ext cx="2087165" cy="19387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63C2A4-C977-FA4F-B7E2-A684D0AD55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81" t="-1572" r="-9777" b="14350"/>
          <a:stretch/>
        </p:blipFill>
        <p:spPr>
          <a:xfrm>
            <a:off x="2965253" y="2114802"/>
            <a:ext cx="2160570" cy="20318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E4A13A9-3542-0242-A53C-C6ABF9A09C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10" t="-2541" r="-5351" b="16987"/>
          <a:stretch/>
        </p:blipFill>
        <p:spPr>
          <a:xfrm>
            <a:off x="5052416" y="266627"/>
            <a:ext cx="2087165" cy="21148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C86BED-7D06-E74B-AC9D-7D68512EB44F}"/>
              </a:ext>
            </a:extLst>
          </p:cNvPr>
          <p:cNvSpPr txBox="1"/>
          <p:nvPr/>
        </p:nvSpPr>
        <p:spPr>
          <a:xfrm>
            <a:off x="5664394" y="22489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Nishchit YV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23B7E-DD35-894E-A4CD-AD12B0E0E0F6}"/>
              </a:ext>
            </a:extLst>
          </p:cNvPr>
          <p:cNvSpPr txBox="1"/>
          <p:nvPr/>
        </p:nvSpPr>
        <p:spPr>
          <a:xfrm>
            <a:off x="3389502" y="401415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Dhanush 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68D3B-B550-B243-8CA0-4631227A54DA}"/>
              </a:ext>
            </a:extLst>
          </p:cNvPr>
          <p:cNvSpPr txBox="1"/>
          <p:nvPr/>
        </p:nvSpPr>
        <p:spPr>
          <a:xfrm>
            <a:off x="7397946" y="396198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Vamshi Kashyap 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20D8-193C-884D-815C-B3989A702036}"/>
              </a:ext>
            </a:extLst>
          </p:cNvPr>
          <p:cNvSpPr txBox="1"/>
          <p:nvPr/>
        </p:nvSpPr>
        <p:spPr>
          <a:xfrm>
            <a:off x="4396381" y="62450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Tharun 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200BC-341D-9B4A-99D4-D1DC2528A24E}"/>
              </a:ext>
            </a:extLst>
          </p:cNvPr>
          <p:cNvSpPr txBox="1"/>
          <p:nvPr/>
        </p:nvSpPr>
        <p:spPr>
          <a:xfrm>
            <a:off x="6715331" y="62306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Gagan DN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F4021-916B-3140-A1DD-006C0A805E60}"/>
              </a:ext>
            </a:extLst>
          </p:cNvPr>
          <p:cNvSpPr txBox="1"/>
          <p:nvPr/>
        </p:nvSpPr>
        <p:spPr>
          <a:xfrm>
            <a:off x="6659161" y="646900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1CE21AI009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393B7-D24D-2943-B21B-A470481EA2E4}"/>
              </a:ext>
            </a:extLst>
          </p:cNvPr>
          <p:cNvSpPr txBox="1"/>
          <p:nvPr/>
        </p:nvSpPr>
        <p:spPr>
          <a:xfrm>
            <a:off x="5569146" y="25331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1CE21AI012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93496-853D-A34F-A0C2-E1D09F1586A3}"/>
              </a:ext>
            </a:extLst>
          </p:cNvPr>
          <p:cNvSpPr txBox="1"/>
          <p:nvPr/>
        </p:nvSpPr>
        <p:spPr>
          <a:xfrm>
            <a:off x="7527129" y="41727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1CE21EC017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ECF786-C3C6-D846-9727-754E2EB7A5AF}"/>
              </a:ext>
            </a:extLst>
          </p:cNvPr>
          <p:cNvSpPr txBox="1"/>
          <p:nvPr/>
        </p:nvSpPr>
        <p:spPr>
          <a:xfrm>
            <a:off x="4396381" y="650841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1CE21CS140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70574-6247-934C-81D1-8464AAC7B1AD}"/>
              </a:ext>
            </a:extLst>
          </p:cNvPr>
          <p:cNvSpPr txBox="1"/>
          <p:nvPr/>
        </p:nvSpPr>
        <p:spPr>
          <a:xfrm>
            <a:off x="3389295" y="42055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1CE21IS005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6F989-F41D-5346-B82C-3D990FA1FCEB}"/>
              </a:ext>
            </a:extLst>
          </p:cNvPr>
          <p:cNvSpPr txBox="1"/>
          <p:nvPr/>
        </p:nvSpPr>
        <p:spPr>
          <a:xfrm>
            <a:off x="5184576" y="256817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2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B607-F978-E645-984F-AE5F8E8E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7" y="0"/>
            <a:ext cx="10515600" cy="1283138"/>
          </a:xfrm>
        </p:spPr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UNDER GUIDANCE OF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14F32-8489-DC45-A0F7-8E63F7FC618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17531" y="3813285"/>
            <a:ext cx="3970737" cy="577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/>
              <a:t>Harsha Vardhan 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F1CCE-45C9-F04D-B43C-FA8371DB2A74}"/>
              </a:ext>
            </a:extLst>
          </p:cNvPr>
          <p:cNvSpPr txBox="1"/>
          <p:nvPr/>
        </p:nvSpPr>
        <p:spPr>
          <a:xfrm rot="10800000" flipH="1" flipV="1">
            <a:off x="7262815" y="4190881"/>
            <a:ext cx="280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/>
              <a:t>Assistant professor,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76553-A94E-4A4B-A81A-72AB75E79CC5}"/>
              </a:ext>
            </a:extLst>
          </p:cNvPr>
          <p:cNvSpPr txBox="1"/>
          <p:nvPr/>
        </p:nvSpPr>
        <p:spPr>
          <a:xfrm>
            <a:off x="7470575" y="45201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/>
              <a:t>Dept. of M.E,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DBAA7-D909-C748-B63A-3ABB41517F74}"/>
              </a:ext>
            </a:extLst>
          </p:cNvPr>
          <p:cNvSpPr txBox="1"/>
          <p:nvPr/>
        </p:nvSpPr>
        <p:spPr>
          <a:xfrm>
            <a:off x="7321154" y="473757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/>
              <a:t>CEC, Bangalore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92A88-DD3F-974A-97AD-CFB01B2E33C9}"/>
              </a:ext>
            </a:extLst>
          </p:cNvPr>
          <p:cNvSpPr txBox="1"/>
          <p:nvPr/>
        </p:nvSpPr>
        <p:spPr>
          <a:xfrm>
            <a:off x="1141823" y="3452217"/>
            <a:ext cx="37290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We may not say this everyday, but your inspirational Words, guidance, caring and support are the foot 👣 prints that have been etched In our hearts and mind forever.</a:t>
            </a:r>
          </a:p>
          <a:p>
            <a:pPr algn="l"/>
            <a:endParaRPr lang="en-US" b="1"/>
          </a:p>
          <a:p>
            <a:pPr algn="l"/>
            <a:r>
              <a:rPr lang="en-US" b="1"/>
              <a:t>Thank you sir, for wounder support and guidance.</a:t>
            </a:r>
          </a:p>
          <a:p>
            <a:pPr algn="l"/>
            <a:r>
              <a:rPr lang="en-US" b="1"/>
              <a:t>We were really blessed to have a wonderful teacher like you.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384664-C53D-6647-946F-EE43622D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9" y="996849"/>
            <a:ext cx="4445122" cy="2504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A705FF-BC1D-4341-B863-8CB13A49D6D1}"/>
              </a:ext>
            </a:extLst>
          </p:cNvPr>
          <p:cNvSpPr txBox="1"/>
          <p:nvPr/>
        </p:nvSpPr>
        <p:spPr>
          <a:xfrm>
            <a:off x="768400" y="286638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Sir,</a:t>
            </a:r>
          </a:p>
        </p:txBody>
      </p:sp>
    </p:spTree>
    <p:extLst>
      <p:ext uri="{BB962C8B-B14F-4D97-AF65-F5344CB8AC3E}">
        <p14:creationId xmlns:p14="http://schemas.microsoft.com/office/powerpoint/2010/main" val="374036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DE9D-6D7C-C94C-BD24-E0DEB1B2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Working principle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C1922-054B-564A-BBB1-CE2CA1A61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7497" y="2190551"/>
            <a:ext cx="5181600" cy="2810471"/>
          </a:xfrm>
        </p:spPr>
        <p:txBody>
          <a:bodyPr/>
          <a:lstStyle/>
          <a:p>
            <a:r>
              <a:rPr lang="en-US"/>
              <a:t>Transmitter and receiver sensors.</a:t>
            </a:r>
          </a:p>
          <a:p>
            <a:r>
              <a:rPr lang="en-US"/>
              <a:t>Signals receiving speed, frequency, signal intensity etc.</a:t>
            </a:r>
          </a:p>
          <a:p>
            <a:r>
              <a:rPr lang="en-US"/>
              <a:t>Every colour has different frequencies of reflection of light.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FD5CF9-E3FD-C34C-A28B-FD1B7CA0F4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5295" y="1519237"/>
            <a:ext cx="5190067" cy="3892550"/>
          </a:xfrm>
        </p:spPr>
      </p:pic>
    </p:spTree>
    <p:extLst>
      <p:ext uri="{BB962C8B-B14F-4D97-AF65-F5344CB8AC3E}">
        <p14:creationId xmlns:p14="http://schemas.microsoft.com/office/powerpoint/2010/main" val="144812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2AF8-B36E-BB41-80E9-0CD3C318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APPLICATIONS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D52BD-E838-6845-A121-B6F4E6C65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256211" cy="4498975"/>
          </a:xfrm>
        </p:spPr>
        <p:txBody>
          <a:bodyPr/>
          <a:lstStyle/>
          <a:p>
            <a:r>
              <a:rPr lang="en-US" b="1"/>
              <a:t>Industrial applications</a:t>
            </a:r>
          </a:p>
        </p:txBody>
      </p:sp>
      <p:pic>
        <p:nvPicPr>
          <p:cNvPr id="8" name="VID-20220819-WA0017.mp4">
            <a:hlinkClick r:id="" action="ppaction://media"/>
            <a:extLst>
              <a:ext uri="{FF2B5EF4-FFF2-40B4-BE49-F238E27FC236}">
                <a16:creationId xmlns:a16="http://schemas.microsoft.com/office/drawing/2014/main" id="{7A28A62E-B6CD-6F4F-B6E5-8D7B11F06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3457" y="2288777"/>
            <a:ext cx="7543699" cy="420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7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CF45-83CC-7D43-B6D0-4A647F62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Manual countrol 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FF61CC-4080-EC42-8135-D9C61E72C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60967" y="941150"/>
            <a:ext cx="4086622" cy="1745455"/>
          </a:xfrm>
        </p:spPr>
        <p:txBody>
          <a:bodyPr/>
          <a:lstStyle/>
          <a:p>
            <a:r>
              <a:rPr lang="en-US" b="1"/>
              <a:t>Mobile/Smart phone controls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1F6E377-1EF3-EF41-BC07-0E6EAA18C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2514600"/>
            <a:ext cx="6596856" cy="3394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B3E71A-9A43-694A-8F9A-5055E118529F}"/>
              </a:ext>
            </a:extLst>
          </p:cNvPr>
          <p:cNvSpPr txBox="1"/>
          <p:nvPr/>
        </p:nvSpPr>
        <p:spPr>
          <a:xfrm>
            <a:off x="8534598" y="296918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Wifi connectivity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9E7DEC4-0E54-1D45-A728-A43B669A5797}"/>
              </a:ext>
            </a:extLst>
          </p:cNvPr>
          <p:cNvSpPr/>
          <p:nvPr/>
        </p:nvSpPr>
        <p:spPr>
          <a:xfrm>
            <a:off x="7825185" y="2255840"/>
            <a:ext cx="3247627" cy="31734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016A1-183B-F14A-9C0C-A4EF60BE0EA5}"/>
              </a:ext>
            </a:extLst>
          </p:cNvPr>
          <p:cNvSpPr txBox="1"/>
          <p:nvPr/>
        </p:nvSpPr>
        <p:spPr>
          <a:xfrm>
            <a:off x="8562775" y="371530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Easy countrolable</a:t>
            </a:r>
          </a:p>
        </p:txBody>
      </p:sp>
    </p:spTree>
    <p:extLst>
      <p:ext uri="{BB962C8B-B14F-4D97-AF65-F5344CB8AC3E}">
        <p14:creationId xmlns:p14="http://schemas.microsoft.com/office/powerpoint/2010/main" val="127576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1A0A-0A97-7A48-A6B6-78652047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IR Sensors :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1F7E4D8-ACCB-D544-9425-B701E71163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68529"/>
            <a:ext cx="5181600" cy="286552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2E289-81D8-D54D-917C-7DCFC762D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86359"/>
            <a:ext cx="5181600" cy="4351338"/>
          </a:xfrm>
        </p:spPr>
        <p:txBody>
          <a:bodyPr/>
          <a:lstStyle/>
          <a:p>
            <a:r>
              <a:rPr lang="en-US"/>
              <a:t>White – reflects most of signals.</a:t>
            </a:r>
          </a:p>
          <a:p>
            <a:r>
              <a:rPr lang="en-US"/>
              <a:t>White – absorb less signals.</a:t>
            </a:r>
          </a:p>
          <a:p>
            <a:r>
              <a:rPr lang="en-US"/>
              <a:t>White – high logic level.</a:t>
            </a:r>
          </a:p>
          <a:p>
            <a:r>
              <a:rPr lang="en-US"/>
              <a:t>Black – absorb most of signals.</a:t>
            </a:r>
          </a:p>
          <a:p>
            <a:r>
              <a:rPr lang="en-US"/>
              <a:t>Black – reflects less signal (radiation)</a:t>
            </a:r>
          </a:p>
          <a:p>
            <a:r>
              <a:rPr lang="en-US"/>
              <a:t>Black – low logic level.</a:t>
            </a:r>
          </a:p>
        </p:txBody>
      </p:sp>
    </p:spTree>
    <p:extLst>
      <p:ext uri="{BB962C8B-B14F-4D97-AF65-F5344CB8AC3E}">
        <p14:creationId xmlns:p14="http://schemas.microsoft.com/office/powerpoint/2010/main" val="100631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0F1-4C3A-1241-A458-9759D25D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MOVEMENTS FUNCTIONING SPECIFICATION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4F05-65C9-BA40-BED5-84C8B6923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1778" y="2700735"/>
            <a:ext cx="5181600" cy="2335609"/>
          </a:xfrm>
        </p:spPr>
        <p:txBody>
          <a:bodyPr/>
          <a:lstStyle/>
          <a:p>
            <a:r>
              <a:rPr lang="en-US" b="1"/>
              <a:t>When both sensors get same reflected signals (high logic level)</a:t>
            </a:r>
          </a:p>
          <a:p>
            <a:r>
              <a:rPr lang="en-US" b="1"/>
              <a:t>Moves-forward in straight direction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827D5B0-0C59-324D-BEA6-2E4995C07C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7742"/>
            <a:ext cx="5181600" cy="400710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B0359-049F-614D-942C-CC30F033E82D}"/>
              </a:ext>
            </a:extLst>
          </p:cNvPr>
          <p:cNvSpPr txBox="1"/>
          <p:nvPr/>
        </p:nvSpPr>
        <p:spPr>
          <a:xfrm>
            <a:off x="5184576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6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225B-402F-394D-BE5D-D033DD9C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LEFT AND RIGHT MOVEMENTS :</a:t>
            </a:r>
            <a:br>
              <a:rPr lang="en-US" b="1" i="1" u="sng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i="1" u="sng">
                <a:solidFill>
                  <a:schemeClr val="accent2">
                    <a:lumMod val="75000"/>
                  </a:schemeClr>
                </a:solidFill>
              </a:rPr>
              <a:t>(turnings)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9461E74-8D23-3E46-A98C-D94A391391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2648" y="2179637"/>
            <a:ext cx="5491782" cy="4160441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917B24-842C-974E-8DD6-62A1075A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1" y="1965722"/>
            <a:ext cx="6121003" cy="4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11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AUTOMATED LINE FOLLOWER ROBOT</vt:lpstr>
      <vt:lpstr>PRESENTING BY :</vt:lpstr>
      <vt:lpstr>UNDER GUIDANCE OF :</vt:lpstr>
      <vt:lpstr>Working principle :</vt:lpstr>
      <vt:lpstr>APPLICATIONS :</vt:lpstr>
      <vt:lpstr>Manual countrol :</vt:lpstr>
      <vt:lpstr>IR Sensors :</vt:lpstr>
      <vt:lpstr>MOVEMENTS FUNCTIONING SPECIFICATION :</vt:lpstr>
      <vt:lpstr>LEFT AND RIGHT MOVEMENTS : (turnings)</vt:lpstr>
      <vt:lpstr>ENDING POINT OR STOPS :</vt:lpstr>
      <vt:lpstr>ADVANTAGES :</vt:lpstr>
      <vt:lpstr>FUTURE SCOPES AND APPLICATIONS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LINE FOLLOWER ROBOT</dc:title>
  <dc:creator>Unknown User</dc:creator>
  <cp:lastModifiedBy>Unknown User</cp:lastModifiedBy>
  <cp:revision>16</cp:revision>
  <dcterms:created xsi:type="dcterms:W3CDTF">2022-08-19T13:13:07Z</dcterms:created>
  <dcterms:modified xsi:type="dcterms:W3CDTF">2022-08-20T02:37:30Z</dcterms:modified>
</cp:coreProperties>
</file>